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0" r:id="rId9"/>
    <p:sldId id="27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3F652E-4037-49AE-9194-32F24810C730}" type="datetimeFigureOut">
              <a:rPr lang="ru-RU" smtClean="0"/>
              <a:t>21.07.2015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789308-19F8-44CA-ADD2-12223893FB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17359" b="3817"/>
          <a:stretch/>
        </p:blipFill>
        <p:spPr bwMode="auto">
          <a:xfrm>
            <a:off x="-7640" y="0"/>
            <a:ext cx="8769062" cy="60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868144" y="2540534"/>
            <a:ext cx="1152128" cy="33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Прямая со стрелкой 7"/>
          <p:cNvCxnSpPr>
            <a:endCxn id="4" idx="2"/>
          </p:cNvCxnSpPr>
          <p:nvPr/>
        </p:nvCxnSpPr>
        <p:spPr>
          <a:xfrm>
            <a:off x="1979712" y="2708920"/>
            <a:ext cx="38884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2276872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19" y="2415641"/>
            <a:ext cx="168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«Вход через ЕСИА»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4" r="14496" b="49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684587"/>
            <a:ext cx="2808312" cy="12352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40397" y="2924944"/>
            <a:ext cx="133545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6967" y="2060848"/>
            <a:ext cx="1832893" cy="15730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8974" y="2186280"/>
            <a:ext cx="1688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Набираем свои данные которые были указаны при регистрации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6297" y="3919803"/>
            <a:ext cx="2808312" cy="5173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940838" y="4160159"/>
            <a:ext cx="133545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17408" y="3919803"/>
            <a:ext cx="1832893" cy="9493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9415" y="4067168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 «Войти»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2" b="3824"/>
          <a:stretch/>
        </p:blipFill>
        <p:spPr bwMode="auto">
          <a:xfrm>
            <a:off x="-832853" y="-33916"/>
            <a:ext cx="9976853" cy="673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3315858"/>
            <a:ext cx="2808312" cy="303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5" idx="3"/>
          </p:cNvCxnSpPr>
          <p:nvPr/>
        </p:nvCxnSpPr>
        <p:spPr>
          <a:xfrm>
            <a:off x="1832893" y="3528466"/>
            <a:ext cx="578867" cy="4261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3135191"/>
            <a:ext cx="1832893" cy="7865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007" y="3205299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«Войти на портал»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9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1"/>
          <a:stretch/>
        </p:blipFill>
        <p:spPr bwMode="auto">
          <a:xfrm>
            <a:off x="-1244624" y="0"/>
            <a:ext cx="12313526" cy="66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020198"/>
            <a:ext cx="20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Входим на Портал государственных услуг Республики Татарстан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34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2"/>
          <a:stretch/>
        </p:blipFill>
        <p:spPr bwMode="auto">
          <a:xfrm>
            <a:off x="-828600" y="0"/>
            <a:ext cx="1141276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3921740"/>
            <a:ext cx="900100" cy="3032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>
            <a:stCxn id="5" idx="3"/>
            <a:endCxn id="3" idx="1"/>
          </p:cNvCxnSpPr>
          <p:nvPr/>
        </p:nvCxnSpPr>
        <p:spPr>
          <a:xfrm flipV="1">
            <a:off x="1832893" y="4073372"/>
            <a:ext cx="1586979" cy="1644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8981" y="3741073"/>
            <a:ext cx="1503912" cy="9934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5139" y="3811181"/>
            <a:ext cx="138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«Перейти в ЕСИА»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"/>
          <a:stretch/>
        </p:blipFill>
        <p:spPr bwMode="auto">
          <a:xfrm>
            <a:off x="-1260648" y="922971"/>
            <a:ext cx="10945216" cy="593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Привязка Государственных услуг РТ с ЕСИА осуществлена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52" b="3471"/>
          <a:stretch/>
        </p:blipFill>
        <p:spPr bwMode="auto">
          <a:xfrm>
            <a:off x="108967" y="47641"/>
            <a:ext cx="878205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499992" y="4581128"/>
            <a:ext cx="1152128" cy="480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79712" y="4821522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4389474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19" y="4528243"/>
            <a:ext cx="168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«Зарегистрируйтесь»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8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8" b="3943"/>
          <a:stretch/>
        </p:blipFill>
        <p:spPr bwMode="auto">
          <a:xfrm>
            <a:off x="0" y="1"/>
            <a:ext cx="9144000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941168"/>
            <a:ext cx="223224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204864"/>
            <a:ext cx="2808312" cy="18722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79712" y="2708920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512" y="2276872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19" y="2415641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Набираем свои данные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2" idx="1"/>
          </p:cNvCxnSpPr>
          <p:nvPr/>
        </p:nvCxnSpPr>
        <p:spPr>
          <a:xfrm>
            <a:off x="1979712" y="5157192"/>
            <a:ext cx="280831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9512" y="4725144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19" y="4863913"/>
            <a:ext cx="168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«</a:t>
            </a:r>
            <a:r>
              <a:rPr lang="ru-RU" dirty="0" err="1" smtClean="0"/>
              <a:t>Зарегестрироваться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1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2" b="4013"/>
          <a:stretch/>
        </p:blipFill>
        <p:spPr bwMode="auto">
          <a:xfrm>
            <a:off x="0" y="0"/>
            <a:ext cx="9144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4365104"/>
            <a:ext cx="223224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40424" y="3861048"/>
            <a:ext cx="243988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040913" y="4125919"/>
            <a:ext cx="296313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8020" y="3068960"/>
            <a:ext cx="1832893" cy="14169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7719" y="3164775"/>
            <a:ext cx="168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Вбиваем код который придет на ваш телефон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40913" y="4721243"/>
            <a:ext cx="2899511" cy="29327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40713" y="4582474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2720" y="4721243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«Продолжить»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25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06" b="3675"/>
          <a:stretch/>
        </p:blipFill>
        <p:spPr bwMode="auto">
          <a:xfrm>
            <a:off x="0" y="0"/>
            <a:ext cx="9144000" cy="641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72000" y="2204864"/>
            <a:ext cx="2808312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195736" y="2708920"/>
            <a:ext cx="23762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1674674"/>
            <a:ext cx="2016224" cy="1754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506" y="1674674"/>
            <a:ext cx="1906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Вбиваем свой пароль который будет использоваться для входа в ЕСИА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32684" y="3586238"/>
            <a:ext cx="2808312" cy="533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40396" y="4090293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0196" y="3658245"/>
            <a:ext cx="1832893" cy="878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2203" y="3797014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«Готово»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28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42" b="4397"/>
          <a:stretch/>
        </p:blipFill>
        <p:spPr bwMode="auto">
          <a:xfrm>
            <a:off x="0" y="0"/>
            <a:ext cx="914400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4202685"/>
            <a:ext cx="2808312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79712" y="4706741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79512" y="4274693"/>
            <a:ext cx="1832893" cy="1329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19" y="4413462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Набираем свои данные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745059" y="4367743"/>
            <a:ext cx="432048" cy="9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4745059" y="4663349"/>
            <a:ext cx="432048" cy="93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7135153" y="1129643"/>
            <a:ext cx="432048" cy="9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80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 b="3596"/>
          <a:stretch/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2276872"/>
            <a:ext cx="2808312" cy="1944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40397" y="2420888"/>
            <a:ext cx="234357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7504" y="1975587"/>
            <a:ext cx="1832893" cy="1418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1" y="2127609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Набираем свои данные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4413462"/>
            <a:ext cx="1296144" cy="4862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9" idx="1"/>
          </p:cNvCxnSpPr>
          <p:nvPr/>
        </p:nvCxnSpPr>
        <p:spPr>
          <a:xfrm flipV="1">
            <a:off x="1979712" y="4656589"/>
            <a:ext cx="4896544" cy="501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4274693"/>
            <a:ext cx="1832893" cy="7851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19" y="4413462"/>
            <a:ext cx="16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продолжить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12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0" b="3860"/>
          <a:stretch/>
        </p:blipFill>
        <p:spPr bwMode="auto">
          <a:xfrm>
            <a:off x="0" y="1"/>
            <a:ext cx="9468544" cy="62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8384" y="975481"/>
            <a:ext cx="720080" cy="3231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2555776" y="1137063"/>
            <a:ext cx="5472608" cy="13169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55576" y="836712"/>
            <a:ext cx="1832893" cy="13293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3" y="975481"/>
            <a:ext cx="1688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Жмем 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r="17359" b="3817"/>
          <a:stretch/>
        </p:blipFill>
        <p:spPr bwMode="auto">
          <a:xfrm>
            <a:off x="-7640" y="0"/>
            <a:ext cx="8769062" cy="609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5868144" y="2540534"/>
            <a:ext cx="1152128" cy="3367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8" name="Прямая со стрелкой 7"/>
          <p:cNvCxnSpPr>
            <a:endCxn id="4" idx="2"/>
          </p:cNvCxnSpPr>
          <p:nvPr/>
        </p:nvCxnSpPr>
        <p:spPr>
          <a:xfrm>
            <a:off x="1979712" y="2708920"/>
            <a:ext cx="3888432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2276872"/>
            <a:ext cx="1832893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19" y="2415641"/>
            <a:ext cx="168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Нажимаем «Вход через ЕСИА»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84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265</TotalTime>
  <Words>96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Фарит</dc:creator>
  <cp:lastModifiedBy>Фарит</cp:lastModifiedBy>
  <cp:revision>14</cp:revision>
  <dcterms:created xsi:type="dcterms:W3CDTF">2015-07-20T06:36:27Z</dcterms:created>
  <dcterms:modified xsi:type="dcterms:W3CDTF">2015-07-21T07:33:51Z</dcterms:modified>
</cp:coreProperties>
</file>